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5" r:id="rId5"/>
    <p:sldId id="260" r:id="rId6"/>
    <p:sldId id="261" r:id="rId7"/>
    <p:sldId id="266" r:id="rId8"/>
    <p:sldId id="262" r:id="rId9"/>
    <p:sldId id="263" r:id="rId10"/>
    <p:sldId id="264" r:id="rId11"/>
  </p:sldIdLst>
  <p:sldSz cx="30481588" cy="17146588"/>
  <p:notesSz cx="6858000" cy="9144000"/>
  <p:defaultTextStyle>
    <a:defPPr>
      <a:defRPr lang="en-US"/>
    </a:defPPr>
    <a:lvl1pPr marL="0" algn="l" defTabSz="2286091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1pPr>
    <a:lvl2pPr marL="1143046" algn="l" defTabSz="2286091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2pPr>
    <a:lvl3pPr marL="2286091" algn="l" defTabSz="2286091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3pPr>
    <a:lvl4pPr marL="3429137" algn="l" defTabSz="2286091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4pPr>
    <a:lvl5pPr marL="4572183" algn="l" defTabSz="2286091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5pPr>
    <a:lvl6pPr marL="5715229" algn="l" defTabSz="2286091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6pPr>
    <a:lvl7pPr marL="6858274" algn="l" defTabSz="2286091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7pPr>
    <a:lvl8pPr marL="8001320" algn="l" defTabSz="2286091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8pPr>
    <a:lvl9pPr marL="9144366" algn="l" defTabSz="2286091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40" d="100"/>
          <a:sy n="40" d="100"/>
        </p:scale>
        <p:origin x="108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199" y="2806167"/>
            <a:ext cx="22861191" cy="5969553"/>
          </a:xfrm>
        </p:spPr>
        <p:txBody>
          <a:bodyPr anchor="b"/>
          <a:lstStyle>
            <a:lvl1pPr algn="ctr">
              <a:defRPr sz="1500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199" y="9005929"/>
            <a:ext cx="22861191" cy="4139788"/>
          </a:xfrm>
        </p:spPr>
        <p:txBody>
          <a:bodyPr/>
          <a:lstStyle>
            <a:lvl1pPr marL="0" indent="0" algn="ctr">
              <a:buNone/>
              <a:defRPr sz="6000"/>
            </a:lvl1pPr>
            <a:lvl2pPr marL="1143046" indent="0" algn="ctr">
              <a:buNone/>
              <a:defRPr sz="5000"/>
            </a:lvl2pPr>
            <a:lvl3pPr marL="2286091" indent="0" algn="ctr">
              <a:buNone/>
              <a:defRPr sz="4500"/>
            </a:lvl3pPr>
            <a:lvl4pPr marL="3429137" indent="0" algn="ctr">
              <a:buNone/>
              <a:defRPr sz="4000"/>
            </a:lvl4pPr>
            <a:lvl5pPr marL="4572183" indent="0" algn="ctr">
              <a:buNone/>
              <a:defRPr sz="4000"/>
            </a:lvl5pPr>
            <a:lvl6pPr marL="5715229" indent="0" algn="ctr">
              <a:buNone/>
              <a:defRPr sz="4000"/>
            </a:lvl6pPr>
            <a:lvl7pPr marL="6858274" indent="0" algn="ctr">
              <a:buNone/>
              <a:defRPr sz="4000"/>
            </a:lvl7pPr>
            <a:lvl8pPr marL="8001320" indent="0" algn="ctr">
              <a:buNone/>
              <a:defRPr sz="4000"/>
            </a:lvl8pPr>
            <a:lvl9pPr marL="9144366" indent="0" algn="ctr">
              <a:buNone/>
              <a:defRPr sz="4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57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5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733" y="4274742"/>
            <a:ext cx="26290370" cy="7132503"/>
          </a:xfrm>
        </p:spPr>
        <p:txBody>
          <a:bodyPr anchor="b"/>
          <a:lstStyle>
            <a:lvl1pPr>
              <a:defRPr sz="1500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733" y="11474721"/>
            <a:ext cx="26290370" cy="3750815"/>
          </a:xfrm>
        </p:spPr>
        <p:txBody>
          <a:bodyPr/>
          <a:lstStyle>
            <a:lvl1pPr marL="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1pPr>
            <a:lvl2pPr marL="1143046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2pPr>
            <a:lvl3pPr marL="228609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3pPr>
            <a:lvl4pPr marL="3429137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4pPr>
            <a:lvl5pPr marL="4572183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5pPr>
            <a:lvl6pPr marL="5715229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6pPr>
            <a:lvl7pPr marL="685827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7pPr>
            <a:lvl8pPr marL="800132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8pPr>
            <a:lvl9pPr marL="9144366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16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5609" y="4564485"/>
            <a:ext cx="12954675" cy="1087935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1304" y="4564485"/>
            <a:ext cx="12954675" cy="1087935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4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579" y="912899"/>
            <a:ext cx="26290370" cy="331421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9581" y="4203297"/>
            <a:ext cx="12895139" cy="2059971"/>
          </a:xfrm>
        </p:spPr>
        <p:txBody>
          <a:bodyPr anchor="b"/>
          <a:lstStyle>
            <a:lvl1pPr marL="0" indent="0">
              <a:buNone/>
              <a:defRPr sz="6000" b="1"/>
            </a:lvl1pPr>
            <a:lvl2pPr marL="1143046" indent="0">
              <a:buNone/>
              <a:defRPr sz="5000" b="1"/>
            </a:lvl2pPr>
            <a:lvl3pPr marL="2286091" indent="0">
              <a:buNone/>
              <a:defRPr sz="4500" b="1"/>
            </a:lvl3pPr>
            <a:lvl4pPr marL="3429137" indent="0">
              <a:buNone/>
              <a:defRPr sz="4000" b="1"/>
            </a:lvl4pPr>
            <a:lvl5pPr marL="4572183" indent="0">
              <a:buNone/>
              <a:defRPr sz="4000" b="1"/>
            </a:lvl5pPr>
            <a:lvl6pPr marL="5715229" indent="0">
              <a:buNone/>
              <a:defRPr sz="4000" b="1"/>
            </a:lvl6pPr>
            <a:lvl7pPr marL="6858274" indent="0">
              <a:buNone/>
              <a:defRPr sz="4000" b="1"/>
            </a:lvl7pPr>
            <a:lvl8pPr marL="8001320" indent="0">
              <a:buNone/>
              <a:defRPr sz="4000" b="1"/>
            </a:lvl8pPr>
            <a:lvl9pPr marL="9144366" indent="0">
              <a:buNone/>
              <a:defRPr sz="40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9581" y="6263268"/>
            <a:ext cx="12895139" cy="921232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1304" y="4203297"/>
            <a:ext cx="12958645" cy="2059971"/>
          </a:xfrm>
        </p:spPr>
        <p:txBody>
          <a:bodyPr anchor="b"/>
          <a:lstStyle>
            <a:lvl1pPr marL="0" indent="0">
              <a:buNone/>
              <a:defRPr sz="6000" b="1"/>
            </a:lvl1pPr>
            <a:lvl2pPr marL="1143046" indent="0">
              <a:buNone/>
              <a:defRPr sz="5000" b="1"/>
            </a:lvl2pPr>
            <a:lvl3pPr marL="2286091" indent="0">
              <a:buNone/>
              <a:defRPr sz="4500" b="1"/>
            </a:lvl3pPr>
            <a:lvl4pPr marL="3429137" indent="0">
              <a:buNone/>
              <a:defRPr sz="4000" b="1"/>
            </a:lvl4pPr>
            <a:lvl5pPr marL="4572183" indent="0">
              <a:buNone/>
              <a:defRPr sz="4000" b="1"/>
            </a:lvl5pPr>
            <a:lvl6pPr marL="5715229" indent="0">
              <a:buNone/>
              <a:defRPr sz="4000" b="1"/>
            </a:lvl6pPr>
            <a:lvl7pPr marL="6858274" indent="0">
              <a:buNone/>
              <a:defRPr sz="4000" b="1"/>
            </a:lvl7pPr>
            <a:lvl8pPr marL="8001320" indent="0">
              <a:buNone/>
              <a:defRPr sz="4000" b="1"/>
            </a:lvl8pPr>
            <a:lvl9pPr marL="9144366" indent="0">
              <a:buNone/>
              <a:defRPr sz="40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1304" y="6263268"/>
            <a:ext cx="12958645" cy="921232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33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18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74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580" y="1143106"/>
            <a:ext cx="9831105" cy="4000871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8645" y="2468792"/>
            <a:ext cx="15431304" cy="12185191"/>
          </a:xfrm>
        </p:spPr>
        <p:txBody>
          <a:bodyPr/>
          <a:lstStyle>
            <a:lvl1pPr>
              <a:defRPr sz="8000"/>
            </a:lvl1pPr>
            <a:lvl2pPr>
              <a:defRPr sz="7000"/>
            </a:lvl2pPr>
            <a:lvl3pPr>
              <a:defRPr sz="60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9580" y="5143976"/>
            <a:ext cx="9831105" cy="9529853"/>
          </a:xfrm>
        </p:spPr>
        <p:txBody>
          <a:bodyPr/>
          <a:lstStyle>
            <a:lvl1pPr marL="0" indent="0">
              <a:buNone/>
              <a:defRPr sz="4000"/>
            </a:lvl1pPr>
            <a:lvl2pPr marL="1143046" indent="0">
              <a:buNone/>
              <a:defRPr sz="3500"/>
            </a:lvl2pPr>
            <a:lvl3pPr marL="2286091" indent="0">
              <a:buNone/>
              <a:defRPr sz="3000"/>
            </a:lvl3pPr>
            <a:lvl4pPr marL="3429137" indent="0">
              <a:buNone/>
              <a:defRPr sz="2500"/>
            </a:lvl4pPr>
            <a:lvl5pPr marL="4572183" indent="0">
              <a:buNone/>
              <a:defRPr sz="2500"/>
            </a:lvl5pPr>
            <a:lvl6pPr marL="5715229" indent="0">
              <a:buNone/>
              <a:defRPr sz="2500"/>
            </a:lvl6pPr>
            <a:lvl7pPr marL="6858274" indent="0">
              <a:buNone/>
              <a:defRPr sz="2500"/>
            </a:lvl7pPr>
            <a:lvl8pPr marL="8001320" indent="0">
              <a:buNone/>
              <a:defRPr sz="2500"/>
            </a:lvl8pPr>
            <a:lvl9pPr marL="9144366" indent="0">
              <a:buNone/>
              <a:defRPr sz="25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87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580" y="1143106"/>
            <a:ext cx="9831105" cy="4000871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58645" y="2468792"/>
            <a:ext cx="15431304" cy="12185191"/>
          </a:xfrm>
        </p:spPr>
        <p:txBody>
          <a:bodyPr anchor="t"/>
          <a:lstStyle>
            <a:lvl1pPr marL="0" indent="0">
              <a:buNone/>
              <a:defRPr sz="8000"/>
            </a:lvl1pPr>
            <a:lvl2pPr marL="1143046" indent="0">
              <a:buNone/>
              <a:defRPr sz="7000"/>
            </a:lvl2pPr>
            <a:lvl3pPr marL="2286091" indent="0">
              <a:buNone/>
              <a:defRPr sz="6000"/>
            </a:lvl3pPr>
            <a:lvl4pPr marL="3429137" indent="0">
              <a:buNone/>
              <a:defRPr sz="5000"/>
            </a:lvl4pPr>
            <a:lvl5pPr marL="4572183" indent="0">
              <a:buNone/>
              <a:defRPr sz="5000"/>
            </a:lvl5pPr>
            <a:lvl6pPr marL="5715229" indent="0">
              <a:buNone/>
              <a:defRPr sz="5000"/>
            </a:lvl6pPr>
            <a:lvl7pPr marL="6858274" indent="0">
              <a:buNone/>
              <a:defRPr sz="5000"/>
            </a:lvl7pPr>
            <a:lvl8pPr marL="8001320" indent="0">
              <a:buNone/>
              <a:defRPr sz="5000"/>
            </a:lvl8pPr>
            <a:lvl9pPr marL="9144366" indent="0">
              <a:buNone/>
              <a:defRPr sz="5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9580" y="5143976"/>
            <a:ext cx="9831105" cy="9529853"/>
          </a:xfrm>
        </p:spPr>
        <p:txBody>
          <a:bodyPr/>
          <a:lstStyle>
            <a:lvl1pPr marL="0" indent="0">
              <a:buNone/>
              <a:defRPr sz="4000"/>
            </a:lvl1pPr>
            <a:lvl2pPr marL="1143046" indent="0">
              <a:buNone/>
              <a:defRPr sz="3500"/>
            </a:lvl2pPr>
            <a:lvl3pPr marL="2286091" indent="0">
              <a:buNone/>
              <a:defRPr sz="3000"/>
            </a:lvl3pPr>
            <a:lvl4pPr marL="3429137" indent="0">
              <a:buNone/>
              <a:defRPr sz="2500"/>
            </a:lvl4pPr>
            <a:lvl5pPr marL="4572183" indent="0">
              <a:buNone/>
              <a:defRPr sz="2500"/>
            </a:lvl5pPr>
            <a:lvl6pPr marL="5715229" indent="0">
              <a:buNone/>
              <a:defRPr sz="2500"/>
            </a:lvl6pPr>
            <a:lvl7pPr marL="6858274" indent="0">
              <a:buNone/>
              <a:defRPr sz="2500"/>
            </a:lvl7pPr>
            <a:lvl8pPr marL="8001320" indent="0">
              <a:buNone/>
              <a:defRPr sz="2500"/>
            </a:lvl8pPr>
            <a:lvl9pPr marL="9144366" indent="0">
              <a:buNone/>
              <a:defRPr sz="25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56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12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13387" y="912897"/>
            <a:ext cx="6572592" cy="1453094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5609" y="912897"/>
            <a:ext cx="19336757" cy="14530941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2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5609" y="912899"/>
            <a:ext cx="2629037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5609" y="4564485"/>
            <a:ext cx="2629037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5609" y="15892348"/>
            <a:ext cx="6858357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7BCFE-8AE1-4A4D-AB2C-621D00DF476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97026" y="15892348"/>
            <a:ext cx="10287536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27622" y="15892348"/>
            <a:ext cx="6858357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7F4C7-8BF6-4780-920F-9ACE43CB60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286091" rtl="0" eaLnBrk="1" latinLnBrk="0" hangingPunct="1">
        <a:lnSpc>
          <a:spcPct val="90000"/>
        </a:lnSpc>
        <a:spcBef>
          <a:spcPct val="0"/>
        </a:spcBef>
        <a:buNone/>
        <a:defRPr sz="11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1523" indent="-571523" algn="l" defTabSz="2286091" rtl="0" eaLnBrk="1" latinLnBrk="0" hangingPunct="1">
        <a:lnSpc>
          <a:spcPct val="90000"/>
        </a:lnSpc>
        <a:spcBef>
          <a:spcPts val="2500"/>
        </a:spcBef>
        <a:buFont typeface="Arial" panose="020B0604020202020204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69" indent="-571523" algn="l" defTabSz="2286091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2857614" indent="-571523" algn="l" defTabSz="2286091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4000660" indent="-571523" algn="l" defTabSz="2286091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4pPr>
      <a:lvl5pPr marL="5143706" indent="-571523" algn="l" defTabSz="2286091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5pPr>
      <a:lvl6pPr marL="6286751" indent="-571523" algn="l" defTabSz="2286091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6pPr>
      <a:lvl7pPr marL="7429797" indent="-571523" algn="l" defTabSz="2286091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7pPr>
      <a:lvl8pPr marL="8572843" indent="-571523" algn="l" defTabSz="2286091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8pPr>
      <a:lvl9pPr marL="9715889" indent="-571523" algn="l" defTabSz="2286091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86091" rtl="0" eaLnBrk="1" latinLnBrk="0" hangingPunct="1"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143046" algn="l" defTabSz="2286091" rtl="0" eaLnBrk="1" latinLnBrk="0" hangingPunct="1"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91" algn="l" defTabSz="2286091" rtl="0" eaLnBrk="1" latinLnBrk="0" hangingPunct="1">
        <a:defRPr sz="4500" kern="1200">
          <a:solidFill>
            <a:schemeClr val="tx1"/>
          </a:solidFill>
          <a:latin typeface="+mn-lt"/>
          <a:ea typeface="+mn-ea"/>
          <a:cs typeface="+mn-cs"/>
        </a:defRPr>
      </a:lvl3pPr>
      <a:lvl4pPr marL="3429137" algn="l" defTabSz="2286091" rtl="0" eaLnBrk="1" latinLnBrk="0" hangingPunct="1">
        <a:defRPr sz="4500" kern="1200">
          <a:solidFill>
            <a:schemeClr val="tx1"/>
          </a:solidFill>
          <a:latin typeface="+mn-lt"/>
          <a:ea typeface="+mn-ea"/>
          <a:cs typeface="+mn-cs"/>
        </a:defRPr>
      </a:lvl4pPr>
      <a:lvl5pPr marL="4572183" algn="l" defTabSz="2286091" rtl="0" eaLnBrk="1" latinLnBrk="0" hangingPunct="1">
        <a:defRPr sz="4500" kern="1200">
          <a:solidFill>
            <a:schemeClr val="tx1"/>
          </a:solidFill>
          <a:latin typeface="+mn-lt"/>
          <a:ea typeface="+mn-ea"/>
          <a:cs typeface="+mn-cs"/>
        </a:defRPr>
      </a:lvl5pPr>
      <a:lvl6pPr marL="5715229" algn="l" defTabSz="2286091" rtl="0" eaLnBrk="1" latinLnBrk="0" hangingPunct="1">
        <a:defRPr sz="4500" kern="1200">
          <a:solidFill>
            <a:schemeClr val="tx1"/>
          </a:solidFill>
          <a:latin typeface="+mn-lt"/>
          <a:ea typeface="+mn-ea"/>
          <a:cs typeface="+mn-cs"/>
        </a:defRPr>
      </a:lvl6pPr>
      <a:lvl7pPr marL="6858274" algn="l" defTabSz="2286091" rtl="0" eaLnBrk="1" latinLnBrk="0" hangingPunct="1">
        <a:defRPr sz="4500" kern="1200">
          <a:solidFill>
            <a:schemeClr val="tx1"/>
          </a:solidFill>
          <a:latin typeface="+mn-lt"/>
          <a:ea typeface="+mn-ea"/>
          <a:cs typeface="+mn-cs"/>
        </a:defRPr>
      </a:lvl7pPr>
      <a:lvl8pPr marL="8001320" algn="l" defTabSz="2286091" rtl="0" eaLnBrk="1" latinLnBrk="0" hangingPunct="1">
        <a:defRPr sz="4500" kern="1200">
          <a:solidFill>
            <a:schemeClr val="tx1"/>
          </a:solidFill>
          <a:latin typeface="+mn-lt"/>
          <a:ea typeface="+mn-ea"/>
          <a:cs typeface="+mn-cs"/>
        </a:defRPr>
      </a:lvl8pPr>
      <a:lvl9pPr marL="9144366" algn="l" defTabSz="2286091" rtl="0" eaLnBrk="1" latinLnBrk="0" hangingPunct="1">
        <a:defRPr sz="4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3685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187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147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0207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710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7697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559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142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3067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3639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0</Words>
  <Application>Microsoft Office PowerPoint</Application>
  <PresentationFormat>Personalizado</PresentationFormat>
  <Paragraphs>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Trazor Diseño</dc:creator>
  <cp:lastModifiedBy>Trazor Diseño</cp:lastModifiedBy>
  <cp:revision>5</cp:revision>
  <dcterms:created xsi:type="dcterms:W3CDTF">2024-09-13T13:08:27Z</dcterms:created>
  <dcterms:modified xsi:type="dcterms:W3CDTF">2024-09-13T15:47:23Z</dcterms:modified>
</cp:coreProperties>
</file>